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87" r:id="rId9"/>
    <p:sldId id="289" r:id="rId10"/>
    <p:sldId id="260" r:id="rId11"/>
    <p:sldId id="267" r:id="rId12"/>
    <p:sldId id="277" r:id="rId13"/>
    <p:sldId id="278" r:id="rId14"/>
    <p:sldId id="280" r:id="rId15"/>
    <p:sldId id="279" r:id="rId16"/>
    <p:sldId id="271" r:id="rId17"/>
    <p:sldId id="281" r:id="rId18"/>
    <p:sldId id="282" r:id="rId19"/>
    <p:sldId id="261" r:id="rId20"/>
    <p:sldId id="268" r:id="rId21"/>
    <p:sldId id="269" r:id="rId22"/>
    <p:sldId id="285" r:id="rId23"/>
    <p:sldId id="290" r:id="rId24"/>
    <p:sldId id="291" r:id="rId25"/>
    <p:sldId id="292" r:id="rId26"/>
    <p:sldId id="283" r:id="rId27"/>
    <p:sldId id="272" r:id="rId28"/>
    <p:sldId id="284" r:id="rId29"/>
    <p:sldId id="286" r:id="rId30"/>
    <p:sldId id="270" r:id="rId31"/>
    <p:sldId id="288" r:id="rId32"/>
    <p:sldId id="273" r:id="rId33"/>
    <p:sldId id="274" r:id="rId34"/>
    <p:sldId id="262" r:id="rId35"/>
    <p:sldId id="275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55800" autoAdjust="0"/>
  </p:normalViewPr>
  <p:slideViewPr>
    <p:cSldViewPr snapToGrid="0">
      <p:cViewPr varScale="1">
        <p:scale>
          <a:sx n="64" d="100"/>
          <a:sy n="64" d="100"/>
        </p:scale>
        <p:origin x="2280" y="72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17.04.2020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Convolutional</a:t>
            </a:r>
            <a:r>
              <a:rPr lang="de-DE" baseline="0" dirty="0" smtClean="0"/>
              <a:t> 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Matrix wird mit Filtern analysiert, welche feste Pixelgröße haben (oft 3x3)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Filter werden mit festgelegter Schrittweite über Matrix bewegt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legt fest was passiert wenn der Filter an den Rand stößt (bspw. </a:t>
            </a:r>
            <a:r>
              <a:rPr lang="de-DE" baseline="0" dirty="0" err="1" smtClean="0"/>
              <a:t>Zeropadding</a:t>
            </a:r>
            <a:r>
              <a:rPr lang="de-DE" baseline="0" dirty="0" smtClean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Jeder Punkt in Filter-Fenster hat ein Gewicht und errechnet aus Pixelwerten und den Gewichten einen neuen Punkt in einer Ergebnismatrix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Größe der Ergebnismatrix wird durch Schrittweite, Filtergröße und dem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bestimmt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Pooling Layer: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Aggregiert </a:t>
            </a:r>
            <a:r>
              <a:rPr lang="de-DE" baseline="0" dirty="0" err="1" smtClean="0"/>
              <a:t>Ergebniss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Layern</a:t>
            </a:r>
            <a:r>
              <a:rPr lang="de-DE" baseline="0" dirty="0" smtClean="0"/>
              <a:t> indem er nur stärkstes Signal weiter gibt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MaxPooling</a:t>
            </a:r>
            <a:r>
              <a:rPr lang="de-DE" baseline="0" dirty="0" smtClean="0"/>
              <a:t> bspw. Nimmt nur höchsten Wert und verwirft alle weiteren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2x2 Ergebnis wird auf die eine Zahl, anstatt 4 reduziert)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Typischerweise Startet das Netz mit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Pooling, dann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 =&gt; Größe des Inputs wird stark reduziert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Fully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Connected</a:t>
            </a:r>
            <a:r>
              <a:rPr lang="de-DE" baseline="0" dirty="0" smtClean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Wird am Ende zur Klassifikation genutzt, alle Input Neuronen sind mit allen Output Neuronen (Anzahl möglicher Klassen) verbunden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Aktivierungsfunktion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ReLU</a:t>
            </a:r>
            <a:r>
              <a:rPr lang="de-DE" dirty="0" smtClean="0"/>
              <a:t> sorgt dafür dass alle Werte</a:t>
            </a:r>
            <a:r>
              <a:rPr lang="de-DE" baseline="0" dirty="0" smtClean="0"/>
              <a:t> kleiner 0 zu 0 werden und alle anderen genau den Wert behalten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Gewichte am Anfang zufällig gewählt und durch Backpropagation im Verlauf angepasst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Funktionsweise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 Ebene erkennt einfache Strukturen wie Linien Kanten </a:t>
            </a:r>
            <a:r>
              <a:rPr lang="de-DE" baseline="0" dirty="0" err="1" smtClean="0"/>
              <a:t>etc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Nächste Ebene lernt Kombinationen dieser Strukturen wie Kurven, einfache Formen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Soweit fortführen bis Abstraktion gut genug ist für Klassifikation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04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Eigenschaften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menschlichen Gesichter teilen einige ähnliche Eigenschaften. Diese Regelmäßigkeiten kann abgestimmt werden unter Verwendung von 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Eigenschaften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Einige Eigenschaften gemeinsam menschliche Gesichter: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Augenpartie ist dunkler als die oberen Wangen.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Nase Brückenbereich ist heller als die Augen.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Zusammensetzung von Eigenschaften bilden abstimmbare Gesichtszüge: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 und Größe: Augen, Mund, Nasenrücken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Wert: orientierte Gradienten von Pixelintensitäten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vier Funktionen durch diesen Algorithmus angepasst werden dann in dem Bild eines Gesichts gesucht (rechts dargestellt).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Merkmale: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Wert = Σ (Pixel in schwarzem Bereich) - Σ (Pixel in weißen Bereich)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 Typen: Zwei-, Drei-, Vier-Rechtecke, Viola &amp; Jones verwendet zwei Rechteckmerkmale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Zum Beispiel: der Unterschied in der Helligkeit zwischen den weißen und schwarzen Rechtecken über einen bestimmten Bereich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 Funktion wird im Zusammenhang mit einem besonderen Ort im Unterfenster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Schwellenwert für Gesicht</a:t>
            </a:r>
            <a:r>
              <a:rPr lang="de-DE" baseline="0" dirty="0" smtClean="0"/>
              <a:t> &lt;-&gt; Kein Gesicht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Fehlerquote: Alle Fehler mit dieser oder geringeren Fehlerquote werden als gute Merkmale ausgewählt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 so gewähltes </a:t>
            </a:r>
            <a:r>
              <a:rPr lang="de-DE" baseline="0" dirty="0" err="1" smtClean="0"/>
              <a:t>merkmal</a:t>
            </a:r>
            <a:r>
              <a:rPr lang="de-DE" baseline="0" dirty="0" smtClean="0"/>
              <a:t> reicht alleine nicht aus, aber in Kombination mit anderen Merkmalen schon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Eine </a:t>
            </a:r>
            <a:r>
              <a:rPr lang="de-DE" dirty="0" err="1" smtClean="0"/>
              <a:t>Cascade</a:t>
            </a:r>
            <a:r>
              <a:rPr lang="de-DE" dirty="0" smtClean="0"/>
              <a:t> hat</a:t>
            </a:r>
            <a:r>
              <a:rPr lang="de-DE" baseline="0" dirty="0" smtClean="0"/>
              <a:t> zuerst 1 Feature, dann 5, dann 10, dann 50 </a:t>
            </a:r>
            <a:r>
              <a:rPr lang="de-DE" baseline="0" dirty="0" err="1" smtClean="0"/>
              <a:t>usw</a:t>
            </a: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Wenn beim ersten Feature schon ein negatives Ergebnis zurückkommt muss man die weiteren nicht durchlaufen und kann weiter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Erstes Feature ist das wichtigste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48A2B-9321-4193-A23B-F56C7DAAF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93B829-7C24-4389-924D-6F3A182ED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889F88-E780-4B5D-921F-EC39DAC8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0808-E3CD-4AA7-B1A3-CAEC432DFA49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4A9216-CC70-4BD9-BC42-BFA97995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15F81F-452C-4EF3-9A5C-A50A3FF4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384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787F3-7FE3-495A-B563-5AE46607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C27027-FF07-42E4-9C7B-8AB3AADAE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616091-551C-464E-AAA8-530D43C9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7F1B-14AB-4095-A95D-5B4AEE244616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BCD14-4992-49B7-92D4-F15DD53B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C6ECEE-EF9E-4399-B31D-3FE2AEA7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67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21A548-A4EC-4978-B3B2-5BF08D911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5EE8CD-13EE-45A6-B82E-37FDBA6AC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724E07-AD80-4C8B-A2C4-73EB645E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6713-1C83-45C7-94F9-BC832AE5B1CF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C0A1CD-E406-4BA2-BE59-CDC09167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014EF9-F68C-422B-9CF6-CE0BA10A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112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D36D73-1541-49E7-9CF1-32AC5AF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E337A-4B02-44FA-B988-92523EA07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330294-2774-4C4D-A4CE-5F44493F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7A057-4487-441D-95B0-F0639EE6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6E3A1E-ECC1-46CD-8372-DAB9242A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532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E085A-B0AF-41A2-894A-B8658A0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575600-9428-4F72-A190-4AB0F530A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22CDF9-3F14-48FF-8AEF-DCC849D5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E9F7-ACBA-4F06-A50C-902B940C41BF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B2D315-8C62-474B-B1EA-63DF16ACE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72F46-CD61-4C32-8841-2A4EB2C5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167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17D05-D4F6-417A-A08F-FDB7D98F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48EBEC-0272-4E89-9EC4-2A4E82C78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6A26A9-6526-4EF3-B9D5-2040CA026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0DABDF-5531-461E-BE30-613C0A0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85F1-E6E2-4C61-9969-ECE249C10029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F4B786-7111-4BB6-A7F0-A95A2532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9FA5E-C45D-4EBB-9163-36DC67CC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59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5C962-4BFC-4DCF-9518-0E3B82E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85BCA6-7360-4647-AE65-F157937C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69B79E-DF56-40A9-A84F-210CE4CF2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132F31-BDB8-4826-8BCA-EE3226BB1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71BC76-1BDD-4EB3-930A-4FB4E096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58A054-86F4-4921-875E-4ADA3D6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22FA-E6CF-4267-8B78-CD4C5BE36EC4}" type="datetime1">
              <a:rPr lang="LID4096" smtClean="0"/>
              <a:t>04/17/2020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D688EB-FC4C-4508-8438-B67CD2BE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B8CFB7-288F-4C93-9044-DA6BF70D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135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4A367-1B18-4E48-A745-1CB0AFB0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66F7FB-4D91-4610-859A-3BA70BC7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279C-FCEC-4637-937E-6BB416A37805}" type="datetime1">
              <a:rPr lang="LID4096" smtClean="0"/>
              <a:t>04/17/2020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EA175B-6CBA-46BF-8A7C-7F33A730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DE2E30-66EF-4658-BC1A-1F4FD2F0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280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F7130F-0542-4BEB-85DF-4B416137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DAB0-BB31-43A0-B9BB-988A4079834E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FB2B76-1420-4B40-AF8D-9903DE65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1F288F-77F6-44D5-A6D1-FCCCBF8A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756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C60D0-6155-4829-835A-22AF97D4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E23A5-156B-4B69-A5D8-762AB3A2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E7DF4-E33B-42E1-9FB1-B77BF9185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AE581F-418A-4436-BB6C-93CA8560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5496-B28F-48F0-A0BF-7861A192E2A7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444171-8768-46F9-8D13-BDCC8527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B6380D-F651-4F1B-88C6-DCDAFDE1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346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F51FF-9963-46AB-A73A-CC03CA01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2E92CF0-71C3-485F-B187-FD910BC37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5E414B-48CA-4666-8CE3-A541494DB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43047-E8FC-482E-82F7-B184C843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7F8D-7F15-4995-A39F-D79D134198CE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11460C-2D8A-4BEC-92BC-243F5C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E47B40-6F68-41BE-9D32-06E70BF3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860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1604B32-729B-40DA-B3F6-E6BE3288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5F6369-8549-4825-A37D-CC9369B6D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70519E-EC8C-4E14-8E18-3440A5009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653D-E32A-42B0-9D34-39EE3A6ADB32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2096FF-1722-4C64-A228-DD2AE6830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39CD6-89E9-40A2-9679-B6232211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548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rktblog.com/wp-content/uploads/2019/10/amazongo26a.jp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ai.de/convolutional-neural-networks-cnn-aufbau-funktion-und-anwendungsgebiete-169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565A-66B4-411B-B7BF-350DA9D48C3F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10D8-C34F-40B6-8466-7F4D4C210910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45" y="1825625"/>
            <a:ext cx="6604709" cy="4351338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055CC-7B8E-49B1-AEC7-97BB8388B221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Zuerst Objekterfassung, dann Objekterkennung</a:t>
            </a:r>
          </a:p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Objekterkennung klassifiziert diese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DC239-85DA-4D7F-A658-069E86544DEE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02626-F01A-4A19-9AAB-B4C80913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902613-60BC-40DB-AD05-7A1DB00A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26108" y="2343380"/>
            <a:ext cx="6139784" cy="280782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D6EA17-DA2A-47A0-92EF-4668FB1F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21B7-4D1F-463F-808D-0FB845E3DE3C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27363-BB30-42B3-9179-29A72D2B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A6C586-0E82-48AE-A943-7F54F631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14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AF7DF-809D-42A4-9FEC-3C37053E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3CE9CF-4E76-451D-8F59-4F6A859B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28210" y="2285632"/>
            <a:ext cx="7135579" cy="420724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0EFCFE5-30CF-4049-A9A8-9B6EF2AA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36EA-93EB-4E0E-A48E-1E84CC9A69C5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BC6F77-F4A1-4A55-BA4F-4D673B16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3C85A93-2503-42CD-BB54-064C673A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926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74928" y="1745355"/>
            <a:ext cx="7242143" cy="4747520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FF822-6110-47E8-B738-21D15873B8DE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4608E-D91F-4202-A9FC-4B12F276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Objekterkennung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B233F-0DF2-4561-818D-8FB14A70E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Verwendet wurde:</a:t>
            </a:r>
          </a:p>
          <a:p>
            <a:pPr lvl="1"/>
            <a:r>
              <a:rPr lang="de-DE" dirty="0" err="1"/>
              <a:t>OpenCV</a:t>
            </a:r>
            <a:r>
              <a:rPr lang="de-DE" dirty="0"/>
              <a:t> DNN Module</a:t>
            </a:r>
          </a:p>
          <a:p>
            <a:pPr lvl="1"/>
            <a:r>
              <a:rPr lang="de-DE" dirty="0"/>
              <a:t>Vortrainiertes Netz mit 90 Klassen</a:t>
            </a:r>
          </a:p>
          <a:p>
            <a:pPr lvl="2"/>
            <a:r>
              <a:rPr lang="de-DE" dirty="0"/>
              <a:t>erkennt Personen, Autos, Kühe usw.	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0366B7-F52D-4A45-AEFA-1643CE16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40A-2F6B-4273-8CE0-AAF343B83D83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0736A-3DA7-4024-B49C-25261C03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762011-4966-4900-B126-40ED255E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858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7FE59-CE62-4A2C-8A38-752FBC44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DC3E10D-89B2-41A1-B692-5C6FEAD45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55" y="777103"/>
            <a:ext cx="7976490" cy="5303794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D665960-5D67-45BC-85DF-DFCD97CF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F9A4-94D0-4A73-A120-61193414C524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92D736-EEB8-4A28-BE3B-D8C2202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032903-6928-44E4-9A58-C30ECB1D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21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16D5F-D521-4DDB-A6B4-7FB7BEC5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410A80E-B3C4-4599-AE90-F5524DFFC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88" y="583799"/>
            <a:ext cx="10375270" cy="5690402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2353E41-144A-4CA5-88C4-8822E936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0465-C7F5-41C5-BB5D-17651D458C38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66F709-57BB-4F02-8D9E-0AAF2E8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1357311-A1A7-4553-966A-F1DEF657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289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Gesichtserkennung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514C-9DB9-4FFA-BE8F-D89F9E36933A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05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BE46E-0C1E-4D65-9DB0-CA4D23E6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646A0-9F79-4FE0-ADA3-54072CFC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F3A6-09EA-4093-9186-BCBA42B5BD0B}" type="datetime1">
              <a:rPr lang="LID4096" smtClean="0"/>
              <a:t>04/17/2020</a:t>
            </a:fld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4DFDC50-BF48-4306-B792-3DD69639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Unterscheidung</a:t>
            </a:r>
            <a:endParaRPr lang="en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9A04F5-5B25-40FD-B2F8-80B653EFA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dirty="0"/>
              <a:t>Face </a:t>
            </a:r>
            <a:r>
              <a:rPr lang="de-DE" sz="2800" dirty="0" err="1"/>
              <a:t>detection</a:t>
            </a:r>
            <a:endParaRPr lang="de-DE" sz="28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3C2BB9C-2448-49F4-B4E1-B2E4FD53B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Gesichter in einem Bild erkennen</a:t>
            </a:r>
          </a:p>
          <a:p>
            <a:r>
              <a:rPr lang="de-DE" dirty="0"/>
              <a:t>Keine weitere Zuordnungen</a:t>
            </a:r>
            <a:endParaRPr lang="en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F3E6EB-8A35-49E8-BF60-D6EEE72F9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sz="2800" dirty="0"/>
              <a:t>Face </a:t>
            </a:r>
            <a:r>
              <a:rPr lang="de-DE" sz="2800" dirty="0" err="1"/>
              <a:t>recognition</a:t>
            </a:r>
            <a:endParaRPr lang="en-DE" sz="28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CDF1F6C-4067-42D9-A619-6E3B54F49D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Basis bildet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Zuordnung der Gesichter zu Personen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DD8FB0B-9896-4467-A519-9D2E92C1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B0A1B-B84C-4468-87FB-A47D8696D8D0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A4956D-BC3D-404A-86AC-071873C8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1BE3BB3-733E-4D3E-95D6-C1B784E2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59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6C7B3B-8027-4287-996E-4AA0FFC4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Viola-Jones-Methode (2001)</a:t>
            </a:r>
          </a:p>
          <a:p>
            <a:pPr lvl="1"/>
            <a:r>
              <a:rPr lang="de-DE" dirty="0" smtClean="0"/>
              <a:t>Haar Feature </a:t>
            </a:r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 smtClean="0"/>
              <a:t>AdaBoost</a:t>
            </a:r>
            <a:endParaRPr lang="de-DE" dirty="0" smtClean="0"/>
          </a:p>
          <a:p>
            <a:pPr lvl="1"/>
            <a:r>
              <a:rPr lang="de-DE" dirty="0" smtClean="0"/>
              <a:t>Cascading</a:t>
            </a:r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265-6E54-4455-AA32-FFA0B62CD849}" type="datetime1">
              <a:rPr lang="LID4096" smtClean="0"/>
              <a:t>04/17/2020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Haar Featur</a:t>
            </a:r>
            <a:r>
              <a:rPr lang="de-DE" dirty="0" smtClean="0"/>
              <a:t>e </a:t>
            </a:r>
            <a:r>
              <a:rPr lang="de-DE" dirty="0" err="1" smtClean="0"/>
              <a:t>Selection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89" y="2184217"/>
            <a:ext cx="3742188" cy="34303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6581C6-4708-4663-A0F1-C40B92569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67" y="1973500"/>
            <a:ext cx="4088933" cy="3851775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089323" y="3376552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C4B8-CC59-4227-9F5B-3006CCCB166A}" type="datetime1">
              <a:rPr lang="LID4096" smtClean="0"/>
              <a:t>04/17/2020</a:t>
            </a:fld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Haar Feature </a:t>
            </a:r>
            <a:r>
              <a:rPr lang="de-DE" dirty="0" err="1" smtClean="0"/>
              <a:t>Selection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6C7B3B-8027-4287-996E-4AA0FFC4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in Graustufen umwandeln</a:t>
            </a:r>
          </a:p>
          <a:p>
            <a:r>
              <a:rPr lang="de-DE" dirty="0"/>
              <a:t>„Box“ über das Bild bewegen und darin nach einem Gesicht suchen</a:t>
            </a:r>
          </a:p>
          <a:p>
            <a:r>
              <a:rPr lang="de-DE" dirty="0"/>
              <a:t>Merkmale werden extrahiert</a:t>
            </a:r>
          </a:p>
          <a:p>
            <a:r>
              <a:rPr lang="de-DE" dirty="0"/>
              <a:t>Merkmale = </a:t>
            </a:r>
            <a:r>
              <a:rPr lang="de-DE" dirty="0" smtClean="0"/>
              <a:t>b - a</a:t>
            </a:r>
            <a:endParaRPr lang="de-DE" dirty="0"/>
          </a:p>
          <a:p>
            <a:pPr lvl="1"/>
            <a:r>
              <a:rPr lang="de-DE" dirty="0"/>
              <a:t>a = Summe der Pixel unter dem weißen Bereich</a:t>
            </a:r>
          </a:p>
          <a:p>
            <a:pPr lvl="1"/>
            <a:r>
              <a:rPr lang="de-DE" dirty="0"/>
              <a:t>b = Summe der Pixel unter dem grauen Bereich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9170D831-EEC1-4BDE-B8FE-1923B4F2E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00" y="3103926"/>
            <a:ext cx="3362794" cy="2962688"/>
          </a:xfrm>
          <a:prstGeom prst="rect">
            <a:avLst/>
          </a:prstGeo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265-6E54-4455-AA32-FFA0B62CD849}" type="datetime1">
              <a:rPr lang="LID4096" smtClean="0"/>
              <a:t>04/17/2020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32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AdaBoost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6C7B3B-8027-4287-996E-4AA0FFC4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meisten Merkmale werden irrelevant sein</a:t>
            </a:r>
          </a:p>
          <a:p>
            <a:r>
              <a:rPr lang="de-DE" dirty="0" err="1" smtClean="0"/>
              <a:t>AdaBoost</a:t>
            </a:r>
            <a:r>
              <a:rPr lang="de-DE" dirty="0" smtClean="0"/>
              <a:t> kombiniert schlechte </a:t>
            </a:r>
            <a:r>
              <a:rPr lang="de-DE" dirty="0" err="1" smtClean="0"/>
              <a:t>Klassifikatoren</a:t>
            </a:r>
            <a:r>
              <a:rPr lang="de-DE" dirty="0" smtClean="0"/>
              <a:t> zu einem starken </a:t>
            </a:r>
            <a:r>
              <a:rPr lang="de-DE" dirty="0" err="1" smtClean="0"/>
              <a:t>Klassifikator</a:t>
            </a:r>
            <a:endParaRPr lang="de-DE" dirty="0" smtClean="0"/>
          </a:p>
          <a:p>
            <a:pPr lvl="1"/>
            <a:r>
              <a:rPr lang="de-DE" dirty="0" smtClean="0"/>
              <a:t>Jedes Merkmal wird auf jedes Trainingsbild angewandt und ein Schwellenwert definiert</a:t>
            </a:r>
          </a:p>
          <a:p>
            <a:pPr lvl="1"/>
            <a:r>
              <a:rPr lang="de-DE" dirty="0" smtClean="0"/>
              <a:t>Festlegung einer Fehlerquote</a:t>
            </a:r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265-6E54-4455-AA32-FFA0B62CD849}" type="datetime1">
              <a:rPr lang="LID4096" smtClean="0"/>
              <a:t>04/17/2020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Cascading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6C7B3B-8027-4287-996E-4AA0FFC4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Gesicht nimmt meistens nur kleinen Teil des Bildes ein</a:t>
            </a:r>
          </a:p>
          <a:p>
            <a:r>
              <a:rPr lang="de-DE" dirty="0" smtClean="0"/>
              <a:t>Schiebt man nun ein Fenster mit bestimmter Pixelgröße über das Bild und prüft jede einzelne Stelle dauert es sehr lange</a:t>
            </a:r>
          </a:p>
          <a:p>
            <a:r>
              <a:rPr lang="de-DE" dirty="0" smtClean="0"/>
              <a:t>Kategorisierung in verschiedene Stufen behebt dieses Problem</a:t>
            </a:r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265-6E54-4455-AA32-FFA0B62CD849}" type="datetime1">
              <a:rPr lang="LID4096" smtClean="0"/>
              <a:t>04/17/2020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4608E-D91F-4202-A9FC-4B12F276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Face </a:t>
            </a:r>
            <a:r>
              <a:rPr lang="de-DE" dirty="0" err="1"/>
              <a:t>detection</a:t>
            </a:r>
            <a:r>
              <a:rPr lang="de-DE" dirty="0"/>
              <a:t>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B233F-0DF2-4561-818D-8FB14A70E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Verwendet wurde:</a:t>
            </a:r>
          </a:p>
          <a:p>
            <a:pPr lvl="1"/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face_cascade</a:t>
            </a:r>
            <a:r>
              <a:rPr lang="de-DE" dirty="0"/>
              <a:t> </a:t>
            </a:r>
            <a:r>
              <a:rPr lang="de-DE" dirty="0" err="1"/>
              <a:t>Klassifizierer</a:t>
            </a:r>
            <a:endParaRPr lang="de-DE" dirty="0"/>
          </a:p>
          <a:p>
            <a:pPr lvl="1"/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eye_cascade</a:t>
            </a:r>
            <a:r>
              <a:rPr lang="de-DE" dirty="0"/>
              <a:t> </a:t>
            </a:r>
            <a:r>
              <a:rPr lang="de-DE" dirty="0" err="1"/>
              <a:t>Klassifizierer</a:t>
            </a: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FB9D6AB-AB73-4C24-9D90-F0C79F45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2C286-C77E-4FCD-ADA6-DB1E03568FA8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C0846A-26E2-40ED-BF2C-C83C5D08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472E0A-6CE6-46AA-A1E7-5368281A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2452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97929-FB95-4E45-A1B6-19998389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DA032-EE47-4612-85AD-290D9BBE4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Inhaltsplatzhalter 2">
            <a:extLst>
              <a:ext uri="{FF2B5EF4-FFF2-40B4-BE49-F238E27FC236}">
                <a16:creationId xmlns:a16="http://schemas.microsoft.com/office/drawing/2014/main" id="{3D8E7122-C0D4-493D-9132-C1BE9381E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89" y="1253331"/>
            <a:ext cx="6642822" cy="4351338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4215BD-AA53-4B9B-A6CA-3EF4502A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F765-0BA0-4BA7-947D-2704C9C4C139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53D14-D6F9-461F-82FC-9A973B33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9706B28-DC44-41A6-9688-D5C69FED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3642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8AAFE-F462-4B0C-BE4C-5FDCEB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416675-AE17-4E1D-BD59-319E64632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092A6B-62EC-47D6-966F-72D2F9E3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01" y="1154922"/>
            <a:ext cx="8101798" cy="4548156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2442E9-4FB7-4FCA-ABEC-D1912CBC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20A2-6B63-4415-AA38-22873415AA9D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FBBD7-4B6A-47A7-B1BF-17C52D5C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2875D97-B70F-4039-B0C0-1C14A02D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6280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recognition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5719B-30E4-4F49-B36A-3BB2087F7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als Grundlage</a:t>
            </a:r>
          </a:p>
          <a:p>
            <a:r>
              <a:rPr lang="de-DE" dirty="0" smtClean="0"/>
              <a:t>Face </a:t>
            </a:r>
            <a:r>
              <a:rPr lang="de-DE" dirty="0" err="1" smtClean="0"/>
              <a:t>landmark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endParaRPr lang="de-DE" dirty="0" smtClean="0"/>
          </a:p>
          <a:p>
            <a:r>
              <a:rPr lang="de-DE" dirty="0" smtClean="0"/>
              <a:t>Merkmale extrahieren mit CNN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423-4D12-4C23-AD56-60226F456501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Gesichtserkennung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F7BB6-82B4-4782-945E-2E82DA8911D1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recognition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0" y="1892606"/>
            <a:ext cx="4324954" cy="3905795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20ECF7-B998-4B36-BF40-78EC7F38F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/>
          <a:stretch/>
        </p:blipFill>
        <p:spPr>
          <a:xfrm>
            <a:off x="6480710" y="1734401"/>
            <a:ext cx="5326310" cy="406400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FBA498E-E098-4C3C-BE94-239CF2358BCF}"/>
              </a:ext>
            </a:extLst>
          </p:cNvPr>
          <p:cNvSpPr/>
          <p:nvPr/>
        </p:nvSpPr>
        <p:spPr>
          <a:xfrm>
            <a:off x="5055767" y="3299763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636F-32DC-4415-BF62-6869F8D6224C}" type="datetime1">
              <a:rPr lang="LID4096" smtClean="0"/>
              <a:t>04/17/2020</a:t>
            </a:fld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69FFD-AD7E-424E-80D6-8C559117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6DA7C8A-16A2-497F-8B08-D9FBDC74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3" y="2322883"/>
            <a:ext cx="4752975" cy="31051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F3CC50-94AA-4D6D-870C-BA875627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22AF6A-8776-4262-8D8F-491AD394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D427B0-0EF1-48AB-B287-707E646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C6A332F-293E-480C-9118-D547CCAD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82" y="2322883"/>
            <a:ext cx="54945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7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C5FDC-C844-4990-9BEC-046B25DC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BABAD0-B0BD-49FD-930D-A91A58E4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jurassic</a:t>
            </a:r>
            <a:r>
              <a:rPr lang="de-DE" dirty="0"/>
              <a:t> park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61A49F-A591-45A8-93D8-439716EA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4607-136D-4964-9660-70EE6F46B6AB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23A1EB-163E-498A-845E-A14CBA6F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BC6367-3C24-40CC-B9B4-CE4E6172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0040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9525C-05F2-495F-B33A-C283213C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Felder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124DB-C44D-4504-B327-FB34ED9D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Age &amp; Gender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E534D9-4B2D-480D-8E83-B66DDF7C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3BE3-CDE3-4E57-8890-276EB7E16B13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3AE531-BD5C-4363-BA2A-48B72AAC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D9C760-C03A-4A5E-975C-8E277777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3829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D6CB-327D-40C1-8A72-21719130F6DF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/>
              <a:t>https://towardsdatascience.com/the-intuition-behind-facial-detection-the-viola-jones-algorithm-29d9106b6999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EEA3F-593A-4FF4-8D60-39985E94F7ED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A66A-D17F-4888-884C-A5445A4B7AA9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5A85-3E7C-4C58-BDB5-0DE0F47C0987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710C-B7F8-4B52-B15A-8D841B21357A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E1347-494D-42E8-9A65-645B45E55224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1" y="3240816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54" y="3429000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0F7B8-8AE6-4973-A423-9780CF4E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Speziell zur Bildverarbeitung entwickelt worden, aber auch weiter nutzbar (Textverarbeitung)</a:t>
            </a:r>
          </a:p>
          <a:p>
            <a:r>
              <a:rPr lang="de-DE" dirty="0" smtClean="0"/>
              <a:t>Kann Inpu</a:t>
            </a:r>
            <a:r>
              <a:rPr lang="de-DE" dirty="0" smtClean="0"/>
              <a:t>t als Matrix verarbeiten (normal nur Vektor möglich)</a:t>
            </a:r>
          </a:p>
          <a:p>
            <a:pPr lvl="1"/>
            <a:r>
              <a:rPr lang="de-DE" dirty="0" smtClean="0"/>
              <a:t>Als Normal müsste das Bild in viele Vektoren gesplittet werden usw.</a:t>
            </a:r>
          </a:p>
          <a:p>
            <a:r>
              <a:rPr lang="de-DE" dirty="0"/>
              <a:t>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19" y="1690687"/>
            <a:ext cx="9638209" cy="323044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3048000" y="4921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https://jaai.de/convolutional-neural-networks-cnn-aufbau-funktion-und-anwendungsgebiete-1691/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629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</Words>
  <Application>Microsoft Office PowerPoint</Application>
  <PresentationFormat>Breitbild</PresentationFormat>
  <Paragraphs>249</Paragraphs>
  <Slides>35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Convolutional Neural Networks</vt:lpstr>
      <vt:lpstr>Convolutional Neural Networks</vt:lpstr>
      <vt:lpstr>Objekterkennung</vt:lpstr>
      <vt:lpstr>Was ist Objekterkennung?</vt:lpstr>
      <vt:lpstr>Funktionsweise</vt:lpstr>
      <vt:lpstr>Objekterfassung</vt:lpstr>
      <vt:lpstr>Objekterkennung</vt:lpstr>
      <vt:lpstr>Objekterkennung</vt:lpstr>
      <vt:lpstr>Demo Objekterkennung </vt:lpstr>
      <vt:lpstr>PowerPoint-Präsentation</vt:lpstr>
      <vt:lpstr>PowerPoint-Präsentation</vt:lpstr>
      <vt:lpstr>Gesichtserkennung</vt:lpstr>
      <vt:lpstr>Unterscheidung</vt:lpstr>
      <vt:lpstr>Face detection</vt:lpstr>
      <vt:lpstr>Haar Feature Selection</vt:lpstr>
      <vt:lpstr>Haar Feature Selection</vt:lpstr>
      <vt:lpstr>AdaBoost</vt:lpstr>
      <vt:lpstr>Cascading</vt:lpstr>
      <vt:lpstr>Demo Face detection </vt:lpstr>
      <vt:lpstr>PowerPoint-Präsentation</vt:lpstr>
      <vt:lpstr>PowerPoint-Präsentation</vt:lpstr>
      <vt:lpstr>Face recognition</vt:lpstr>
      <vt:lpstr>Face recognition</vt:lpstr>
      <vt:lpstr>PowerPoint-Präsentation</vt:lpstr>
      <vt:lpstr>Demo</vt:lpstr>
      <vt:lpstr>Weitere Felder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25</cp:revision>
  <dcterms:created xsi:type="dcterms:W3CDTF">2020-04-13T21:40:48Z</dcterms:created>
  <dcterms:modified xsi:type="dcterms:W3CDTF">2020-04-17T17:07:39Z</dcterms:modified>
</cp:coreProperties>
</file>